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18/09/2019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18/09/2019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18/09/2019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18/09/2019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18/09/2019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744016" y="3129524"/>
            <a:ext cx="143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Burak AYDIN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72291" y="3829925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Selahaddin Eyyubi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Ortaokulu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352527" y="24333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2019/2020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3529" y="2578055"/>
            <a:ext cx="1316091" cy="58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Muhammet</a:t>
            </a:r>
          </a:p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Yavuz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10618</TotalTime>
  <Words>209</Words>
  <Application>Microsoft Office PowerPoint</Application>
  <PresentationFormat>Ekran Gösterisi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BURAK</cp:lastModifiedBy>
  <cp:revision>548</cp:revision>
  <dcterms:created xsi:type="dcterms:W3CDTF">2014-12-21T04:26:02Z</dcterms:created>
  <dcterms:modified xsi:type="dcterms:W3CDTF">2019-09-18T10:10:09Z</dcterms:modified>
</cp:coreProperties>
</file>